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56" r:id="rId5"/>
  </p:sldIdLst>
  <p:sldSz cx="7559675" cy="106918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87C35D-1C2B-48D0-A772-18EF8451DC91}" v="4" dt="2026-08-27T09:51:47.8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63"/>
    <p:restoredTop sz="94650"/>
  </p:normalViewPr>
  <p:slideViewPr>
    <p:cSldViewPr snapToGrid="0">
      <p:cViewPr varScale="1">
        <p:scale>
          <a:sx n="74" d="100"/>
          <a:sy n="74" d="100"/>
        </p:scale>
        <p:origin x="343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6806" cy="468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n Backlund" userId="fb6e2752-b31b-47d8-9c26-3b93e690d183" providerId="ADAL" clId="{CB3152BD-4F4D-4081-95BF-F802BE8B6972}"/>
    <pc:docChg chg="custSel delSld modSld modNotesMaster">
      <pc:chgData name="Elin Backlund" userId="fb6e2752-b31b-47d8-9c26-3b93e690d183" providerId="ADAL" clId="{CB3152BD-4F4D-4081-95BF-F802BE8B6972}" dt="2026-08-27T09:52:05.267" v="15" actId="47"/>
      <pc:docMkLst>
        <pc:docMk/>
      </pc:docMkLst>
      <pc:sldChg chg="modSp mod">
        <pc:chgData name="Elin Backlund" userId="fb6e2752-b31b-47d8-9c26-3b93e690d183" providerId="ADAL" clId="{CB3152BD-4F4D-4081-95BF-F802BE8B6972}" dt="2026-08-27T09:51:54.067" v="14" actId="20577"/>
        <pc:sldMkLst>
          <pc:docMk/>
          <pc:sldMk cId="2050454355" sldId="256"/>
        </pc:sldMkLst>
        <pc:spChg chg="mod">
          <ac:chgData name="Elin Backlund" userId="fb6e2752-b31b-47d8-9c26-3b93e690d183" providerId="ADAL" clId="{CB3152BD-4F4D-4081-95BF-F802BE8B6972}" dt="2026-08-27T09:51:51.877" v="13" actId="20577"/>
          <ac:spMkLst>
            <pc:docMk/>
            <pc:sldMk cId="2050454355" sldId="256"/>
            <ac:spMk id="3" creationId="{091F4A24-4FDC-6EAD-6C8C-9B0064610CFF}"/>
          </ac:spMkLst>
        </pc:spChg>
        <pc:spChg chg="mod">
          <ac:chgData name="Elin Backlund" userId="fb6e2752-b31b-47d8-9c26-3b93e690d183" providerId="ADAL" clId="{CB3152BD-4F4D-4081-95BF-F802BE8B6972}" dt="2026-08-27T09:51:54.067" v="14" actId="20577"/>
          <ac:spMkLst>
            <pc:docMk/>
            <pc:sldMk cId="2050454355" sldId="256"/>
            <ac:spMk id="4" creationId="{D312EDDA-86B1-F4C2-B0A1-7E6CD1F1C1EF}"/>
          </ac:spMkLst>
        </pc:spChg>
      </pc:sldChg>
      <pc:sldChg chg="del">
        <pc:chgData name="Elin Backlund" userId="fb6e2752-b31b-47d8-9c26-3b93e690d183" providerId="ADAL" clId="{CB3152BD-4F4D-4081-95BF-F802BE8B6972}" dt="2026-08-27T09:49:37.887" v="0" actId="47"/>
        <pc:sldMkLst>
          <pc:docMk/>
          <pc:sldMk cId="1649209418" sldId="257"/>
        </pc:sldMkLst>
      </pc:sldChg>
      <pc:sldChg chg="del">
        <pc:chgData name="Elin Backlund" userId="fb6e2752-b31b-47d8-9c26-3b93e690d183" providerId="ADAL" clId="{CB3152BD-4F4D-4081-95BF-F802BE8B6972}" dt="2026-08-27T09:52:05.267" v="15" actId="47"/>
        <pc:sldMkLst>
          <pc:docMk/>
          <pc:sldMk cId="4233600542" sldId="258"/>
        </pc:sldMkLst>
      </pc:sldChg>
      <pc:sldChg chg="del">
        <pc:chgData name="Elin Backlund" userId="fb6e2752-b31b-47d8-9c26-3b93e690d183" providerId="ADAL" clId="{CB3152BD-4F4D-4081-95BF-F802BE8B6972}" dt="2026-08-27T09:49:41.227" v="1" actId="47"/>
        <pc:sldMkLst>
          <pc:docMk/>
          <pc:sldMk cId="1230245451" sldId="2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45448-CEC7-2E47-8F97-F32E3FEE4F28}" type="datetimeFigureOut">
              <a:rPr lang="sv-SE" smtClean="0"/>
              <a:t>2026-08-27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1241425"/>
            <a:ext cx="23653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DF6B1-2C48-8B4B-A9FE-CB2EC118B6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98715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ny_utfall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>
            <a:extLst>
              <a:ext uri="{FF2B5EF4-FFF2-40B4-BE49-F238E27FC236}">
                <a16:creationId xmlns:a16="http://schemas.microsoft.com/office/drawing/2014/main" id="{3F8CD051-3C60-5217-2A2A-74EA9D13F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</a:extLst>
          </a:blip>
          <a:srcRect t="3275" b="2643"/>
          <a:stretch>
            <a:fillRect/>
          </a:stretch>
        </p:blipFill>
        <p:spPr>
          <a:xfrm>
            <a:off x="-1" y="0"/>
            <a:ext cx="7559675" cy="10691814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F1952CC0-84B0-D8D0-754F-8FF16B97E005}"/>
              </a:ext>
            </a:extLst>
          </p:cNvPr>
          <p:cNvSpPr/>
          <p:nvPr userDrawn="1"/>
        </p:nvSpPr>
        <p:spPr>
          <a:xfrm>
            <a:off x="539902" y="540000"/>
            <a:ext cx="6480000" cy="9540000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6976" y="2305050"/>
            <a:ext cx="6425724" cy="1009650"/>
          </a:xfrm>
        </p:spPr>
        <p:txBody>
          <a:bodyPr anchor="t"/>
          <a:lstStyle>
            <a:lvl1pPr algn="ctr">
              <a:defRPr sz="4960">
                <a:solidFill>
                  <a:schemeClr val="tx2"/>
                </a:solidFill>
              </a:defRPr>
            </a:lvl1pPr>
          </a:lstStyle>
          <a:p>
            <a:r>
              <a:rPr lang="sv-SE" dirty="0"/>
              <a:t>Meny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44960" y="3451748"/>
            <a:ext cx="5669756" cy="4794884"/>
          </a:xfrm>
        </p:spPr>
        <p:txBody>
          <a:bodyPr/>
          <a:lstStyle>
            <a:lvl1pPr marL="0" marR="0" indent="0" algn="l" defTabSz="755934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>
                <a:solidFill>
                  <a:schemeClr val="tx2"/>
                </a:solidFill>
              </a:defRPr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sv-SE" dirty="0"/>
              <a:t>Maträttsbeskrivning 1 på en eller två rader beroende på innehåll.</a:t>
            </a:r>
          </a:p>
          <a:p>
            <a:r>
              <a:rPr lang="sv-SE" dirty="0"/>
              <a:t>Maträttsbeskrivning 2 på en eller två rader beroende på innehåll.</a:t>
            </a:r>
          </a:p>
          <a:p>
            <a:pPr marL="0" marR="0" lvl="0" indent="0" algn="l" defTabSz="755934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Maträttsbeskrivning 3 på en eller två rader beroende på innehåll.</a:t>
            </a:r>
          </a:p>
          <a:p>
            <a:pPr marL="0" marR="0" lvl="0" indent="0" algn="l" defTabSz="755934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Maträttsbeskrivning 4  på en eller två rader beroende på innehåll.</a:t>
            </a:r>
          </a:p>
          <a:p>
            <a:pPr marL="0" marR="0" lvl="0" indent="0" algn="l" defTabSz="755934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Maträttsbeskrivning 5 på en eller två rader beroende på innehåll.</a:t>
            </a:r>
          </a:p>
          <a:p>
            <a:pPr marL="0" marR="0" lvl="0" indent="0" algn="l" defTabSz="755934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Maträttsbeskrivning 6 på en eller två rader beroende på innehåll.</a:t>
            </a:r>
          </a:p>
          <a:p>
            <a:pPr marL="0" marR="0" lvl="0" indent="0" algn="l" defTabSz="755934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  <a:p>
            <a:endParaRPr lang="sv-SE" dirty="0"/>
          </a:p>
        </p:txBody>
      </p:sp>
      <p:pic>
        <p:nvPicPr>
          <p:cNvPr id="11" name="Bild 10">
            <a:extLst>
              <a:ext uri="{FF2B5EF4-FFF2-40B4-BE49-F238E27FC236}">
                <a16:creationId xmlns:a16="http://schemas.microsoft.com/office/drawing/2014/main" id="{2BEB477C-F41E-44ED-B0A0-36A1F762A99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89980" y="-137048"/>
            <a:ext cx="1779845" cy="2070553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2B362A62-D89B-762C-8292-3966FB29E0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3598" y="8786633"/>
            <a:ext cx="1011118" cy="1011118"/>
          </a:xfrm>
          <a:prstGeom prst="rect">
            <a:avLst/>
          </a:prstGeom>
        </p:spPr>
      </p:pic>
      <p:sp>
        <p:nvSpPr>
          <p:cNvPr id="24" name="Platshållare för text 23">
            <a:extLst>
              <a:ext uri="{FF2B5EF4-FFF2-40B4-BE49-F238E27FC236}">
                <a16:creationId xmlns:a16="http://schemas.microsoft.com/office/drawing/2014/main" id="{56E012B0-8A99-7751-4B5C-16AE63E3C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4958" y="9114503"/>
            <a:ext cx="4526694" cy="44245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r>
              <a:rPr lang="sv-SE" dirty="0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1092956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ubrik_utfall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4FFE13E6-964B-B8D2-E1A6-F9ADAE808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</a:extLst>
          </a:blip>
          <a:srcRect t="3275" b="2643"/>
          <a:stretch>
            <a:fillRect/>
          </a:stretch>
        </p:blipFill>
        <p:spPr>
          <a:xfrm>
            <a:off x="-1" y="0"/>
            <a:ext cx="7559675" cy="10691814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F1952CC0-84B0-D8D0-754F-8FF16B97E005}"/>
              </a:ext>
            </a:extLst>
          </p:cNvPr>
          <p:cNvSpPr/>
          <p:nvPr userDrawn="1"/>
        </p:nvSpPr>
        <p:spPr>
          <a:xfrm>
            <a:off x="539902" y="540000"/>
            <a:ext cx="6480000" cy="9540000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6976" y="2305050"/>
            <a:ext cx="6425724" cy="1009650"/>
          </a:xfrm>
        </p:spPr>
        <p:txBody>
          <a:bodyPr anchor="t"/>
          <a:lstStyle>
            <a:lvl1pPr algn="ctr">
              <a:defRPr sz="4960">
                <a:solidFill>
                  <a:schemeClr val="tx2"/>
                </a:solidFill>
              </a:defRPr>
            </a:lvl1pPr>
          </a:lstStyle>
          <a:p>
            <a:r>
              <a:rPr lang="sv-SE" dirty="0"/>
              <a:t>Rubrik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44960" y="3451748"/>
            <a:ext cx="5669756" cy="4794884"/>
          </a:xfrm>
        </p:spPr>
        <p:txBody>
          <a:bodyPr/>
          <a:lstStyle>
            <a:lvl1pPr marL="0" marR="0" indent="0" algn="ctr" defTabSz="75593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>
                <a:solidFill>
                  <a:schemeClr val="tx2"/>
                </a:solidFill>
              </a:defRPr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sv-SE" dirty="0"/>
              <a:t>Beskrivande text om aktiviteten.</a:t>
            </a:r>
          </a:p>
          <a:p>
            <a:r>
              <a:rPr lang="sv-SE" dirty="0"/>
              <a:t>Dag, datum kl. XX</a:t>
            </a:r>
          </a:p>
          <a:p>
            <a:r>
              <a:rPr lang="sv-SE" dirty="0"/>
              <a:t>Plats adress</a:t>
            </a:r>
          </a:p>
        </p:txBody>
      </p:sp>
      <p:pic>
        <p:nvPicPr>
          <p:cNvPr id="11" name="Bild 10">
            <a:extLst>
              <a:ext uri="{FF2B5EF4-FFF2-40B4-BE49-F238E27FC236}">
                <a16:creationId xmlns:a16="http://schemas.microsoft.com/office/drawing/2014/main" id="{2BEB477C-F41E-44ED-B0A0-36A1F762A99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89980" y="-137048"/>
            <a:ext cx="1779845" cy="2070553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2B362A62-D89B-762C-8292-3966FB29E0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3598" y="8786633"/>
            <a:ext cx="1011118" cy="1011118"/>
          </a:xfrm>
          <a:prstGeom prst="rect">
            <a:avLst/>
          </a:prstGeom>
        </p:spPr>
      </p:pic>
      <p:sp>
        <p:nvSpPr>
          <p:cNvPr id="24" name="Platshållare för text 23">
            <a:extLst>
              <a:ext uri="{FF2B5EF4-FFF2-40B4-BE49-F238E27FC236}">
                <a16:creationId xmlns:a16="http://schemas.microsoft.com/office/drawing/2014/main" id="{56E012B0-8A99-7751-4B5C-16AE63E3C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4958" y="9114503"/>
            <a:ext cx="4526694" cy="44245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r>
              <a:rPr lang="sv-SE" dirty="0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885254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F1952CC0-84B0-D8D0-754F-8FF16B97E005}"/>
              </a:ext>
            </a:extLst>
          </p:cNvPr>
          <p:cNvSpPr/>
          <p:nvPr userDrawn="1"/>
        </p:nvSpPr>
        <p:spPr>
          <a:xfrm>
            <a:off x="287837" y="353744"/>
            <a:ext cx="6984000" cy="10008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759" y="2548417"/>
            <a:ext cx="6425724" cy="1009650"/>
          </a:xfrm>
        </p:spPr>
        <p:txBody>
          <a:bodyPr anchor="t"/>
          <a:lstStyle>
            <a:lvl1pPr algn="ctr">
              <a:defRPr sz="4960">
                <a:solidFill>
                  <a:schemeClr val="tx2"/>
                </a:solidFill>
              </a:defRPr>
            </a:lvl1pPr>
          </a:lstStyle>
          <a:p>
            <a:r>
              <a:rPr lang="sv-SE" dirty="0"/>
              <a:t>Meny</a:t>
            </a:r>
            <a:endParaRPr lang="en-US" dirty="0"/>
          </a:p>
        </p:txBody>
      </p:sp>
      <p:pic>
        <p:nvPicPr>
          <p:cNvPr id="11" name="Bild 10">
            <a:extLst>
              <a:ext uri="{FF2B5EF4-FFF2-40B4-BE49-F238E27FC236}">
                <a16:creationId xmlns:a16="http://schemas.microsoft.com/office/drawing/2014/main" id="{2BEB477C-F41E-44ED-B0A0-36A1F762A99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t="6619" b="4616"/>
          <a:stretch>
            <a:fillRect/>
          </a:stretch>
        </p:blipFill>
        <p:spPr>
          <a:xfrm>
            <a:off x="2889915" y="353744"/>
            <a:ext cx="1779845" cy="1837933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2B362A62-D89B-762C-8292-3966FB29E0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03598" y="8786633"/>
            <a:ext cx="1011118" cy="1011118"/>
          </a:xfrm>
          <a:prstGeom prst="rect">
            <a:avLst/>
          </a:prstGeom>
        </p:spPr>
      </p:pic>
      <p:sp>
        <p:nvSpPr>
          <p:cNvPr id="24" name="Platshållare för text 23">
            <a:extLst>
              <a:ext uri="{FF2B5EF4-FFF2-40B4-BE49-F238E27FC236}">
                <a16:creationId xmlns:a16="http://schemas.microsoft.com/office/drawing/2014/main" id="{56E012B0-8A99-7751-4B5C-16AE63E3C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4958" y="9114503"/>
            <a:ext cx="4526694" cy="44245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r>
              <a:rPr lang="sv-SE" dirty="0"/>
              <a:t>Klicka här för att ändra format på bakgrundstexten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476C51DC-5A45-30BB-2D2F-BE580E0958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44960" y="3611238"/>
            <a:ext cx="5669756" cy="4794884"/>
          </a:xfrm>
        </p:spPr>
        <p:txBody>
          <a:bodyPr/>
          <a:lstStyle>
            <a:lvl1pPr marL="0" marR="0" indent="0" algn="l" defTabSz="755934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>
                <a:solidFill>
                  <a:schemeClr val="tx2"/>
                </a:solidFill>
              </a:defRPr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sv-SE" dirty="0"/>
              <a:t>Maträttsbeskrivning 1 på en eller två rader beroende på innehåll.</a:t>
            </a:r>
          </a:p>
          <a:p>
            <a:r>
              <a:rPr lang="sv-SE" dirty="0"/>
              <a:t>Maträttsbeskrivning 2 på en eller två rader beroende på innehåll.</a:t>
            </a:r>
          </a:p>
          <a:p>
            <a:pPr marL="0" marR="0" lvl="0" indent="0" algn="l" defTabSz="755934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Maträttsbeskrivning 3 på en eller två rader beroende på innehåll.</a:t>
            </a:r>
          </a:p>
          <a:p>
            <a:pPr marL="0" marR="0" lvl="0" indent="0" algn="l" defTabSz="755934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Maträttsbeskrivning 4  på en eller två rader beroende på innehåll.</a:t>
            </a:r>
          </a:p>
          <a:p>
            <a:pPr marL="0" marR="0" lvl="0" indent="0" algn="l" defTabSz="755934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Maträttsbeskrivning 5 på en eller två rader beroende på innehåll.</a:t>
            </a:r>
          </a:p>
          <a:p>
            <a:pPr marL="0" marR="0" lvl="0" indent="0" algn="l" defTabSz="755934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Maträttsbeskrivning 6 på en eller två rader beroende på innehåll.</a:t>
            </a:r>
          </a:p>
          <a:p>
            <a:pPr marL="0" marR="0" lvl="0" indent="0" algn="l" defTabSz="755934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  <a:p>
            <a:endParaRPr lang="sv-SE" dirty="0"/>
          </a:p>
        </p:txBody>
      </p:sp>
      <p:pic>
        <p:nvPicPr>
          <p:cNvPr id="27" name="Bild 26">
            <a:extLst>
              <a:ext uri="{FF2B5EF4-FFF2-40B4-BE49-F238E27FC236}">
                <a16:creationId xmlns:a16="http://schemas.microsoft.com/office/drawing/2014/main" id="{CFB9C956-607F-BC32-B083-D98F03AAB41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3106" y="680429"/>
            <a:ext cx="1345817" cy="1359763"/>
          </a:xfrm>
          <a:prstGeom prst="rect">
            <a:avLst/>
          </a:prstGeom>
        </p:spPr>
      </p:pic>
      <p:pic>
        <p:nvPicPr>
          <p:cNvPr id="30" name="Bild 29">
            <a:extLst>
              <a:ext uri="{FF2B5EF4-FFF2-40B4-BE49-F238E27FC236}">
                <a16:creationId xmlns:a16="http://schemas.microsoft.com/office/drawing/2014/main" id="{0B150E85-4192-6F1E-59A5-6D4F83F79A3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66619" y="1887437"/>
            <a:ext cx="1268864" cy="75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855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F1952CC0-84B0-D8D0-754F-8FF16B97E005}"/>
              </a:ext>
            </a:extLst>
          </p:cNvPr>
          <p:cNvSpPr/>
          <p:nvPr userDrawn="1"/>
        </p:nvSpPr>
        <p:spPr>
          <a:xfrm>
            <a:off x="287837" y="353744"/>
            <a:ext cx="6984000" cy="10008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759" y="2548417"/>
            <a:ext cx="6425724" cy="1009650"/>
          </a:xfrm>
        </p:spPr>
        <p:txBody>
          <a:bodyPr anchor="t"/>
          <a:lstStyle>
            <a:lvl1pPr algn="ctr">
              <a:defRPr sz="4960">
                <a:solidFill>
                  <a:schemeClr val="tx2"/>
                </a:solidFill>
              </a:defRPr>
            </a:lvl1pPr>
          </a:lstStyle>
          <a:p>
            <a:r>
              <a:rPr lang="sv-SE" dirty="0"/>
              <a:t>Rubrik</a:t>
            </a:r>
            <a:endParaRPr lang="en-US" dirty="0"/>
          </a:p>
        </p:txBody>
      </p:sp>
      <p:pic>
        <p:nvPicPr>
          <p:cNvPr id="11" name="Bild 10">
            <a:extLst>
              <a:ext uri="{FF2B5EF4-FFF2-40B4-BE49-F238E27FC236}">
                <a16:creationId xmlns:a16="http://schemas.microsoft.com/office/drawing/2014/main" id="{2BEB477C-F41E-44ED-B0A0-36A1F762A99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t="6619" b="4616"/>
          <a:stretch>
            <a:fillRect/>
          </a:stretch>
        </p:blipFill>
        <p:spPr>
          <a:xfrm>
            <a:off x="2889915" y="353744"/>
            <a:ext cx="1779845" cy="1837933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2B362A62-D89B-762C-8292-3966FB29E0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03598" y="8786633"/>
            <a:ext cx="1011118" cy="1011118"/>
          </a:xfrm>
          <a:prstGeom prst="rect">
            <a:avLst/>
          </a:prstGeom>
        </p:spPr>
      </p:pic>
      <p:sp>
        <p:nvSpPr>
          <p:cNvPr id="24" name="Platshållare för text 23">
            <a:extLst>
              <a:ext uri="{FF2B5EF4-FFF2-40B4-BE49-F238E27FC236}">
                <a16:creationId xmlns:a16="http://schemas.microsoft.com/office/drawing/2014/main" id="{56E012B0-8A99-7751-4B5C-16AE63E3C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4958" y="9114503"/>
            <a:ext cx="4526694" cy="44245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100">
                <a:solidFill>
                  <a:schemeClr val="tx2"/>
                </a:solidFill>
              </a:defRPr>
            </a:lvl1pPr>
          </a:lstStyle>
          <a:p>
            <a:pPr lvl="0"/>
            <a:r>
              <a:rPr lang="sv-SE" dirty="0"/>
              <a:t>Klicka här för att ändra format på bakgrundstexten</a:t>
            </a:r>
          </a:p>
        </p:txBody>
      </p:sp>
      <p:pic>
        <p:nvPicPr>
          <p:cNvPr id="27" name="Bild 26">
            <a:extLst>
              <a:ext uri="{FF2B5EF4-FFF2-40B4-BE49-F238E27FC236}">
                <a16:creationId xmlns:a16="http://schemas.microsoft.com/office/drawing/2014/main" id="{CFB9C956-607F-BC32-B083-D98F03AAB41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3106" y="680429"/>
            <a:ext cx="1345817" cy="1359763"/>
          </a:xfrm>
          <a:prstGeom prst="rect">
            <a:avLst/>
          </a:prstGeom>
        </p:spPr>
      </p:pic>
      <p:pic>
        <p:nvPicPr>
          <p:cNvPr id="30" name="Bild 29">
            <a:extLst>
              <a:ext uri="{FF2B5EF4-FFF2-40B4-BE49-F238E27FC236}">
                <a16:creationId xmlns:a16="http://schemas.microsoft.com/office/drawing/2014/main" id="{0B150E85-4192-6F1E-59A5-6D4F83F79A3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93923" y="7831562"/>
            <a:ext cx="1268864" cy="750068"/>
          </a:xfrm>
          <a:prstGeom prst="rect">
            <a:avLst/>
          </a:prstGeom>
        </p:spPr>
      </p:pic>
      <p:sp>
        <p:nvSpPr>
          <p:cNvPr id="32" name="Subtitle 2">
            <a:extLst>
              <a:ext uri="{FF2B5EF4-FFF2-40B4-BE49-F238E27FC236}">
                <a16:creationId xmlns:a16="http://schemas.microsoft.com/office/drawing/2014/main" id="{7F9CA89E-E592-05E9-D0FF-A2C073D64BD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44960" y="3581742"/>
            <a:ext cx="5669756" cy="4794884"/>
          </a:xfrm>
        </p:spPr>
        <p:txBody>
          <a:bodyPr/>
          <a:lstStyle>
            <a:lvl1pPr marL="0" marR="0" indent="0" algn="ctr" defTabSz="75593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>
                <a:solidFill>
                  <a:schemeClr val="tx2"/>
                </a:solidFill>
              </a:defRPr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sv-SE" dirty="0"/>
              <a:t>Beskrivande text om aktiviteten.</a:t>
            </a:r>
          </a:p>
          <a:p>
            <a:r>
              <a:rPr lang="sv-SE" dirty="0"/>
              <a:t>Dag, datum kl. XX</a:t>
            </a:r>
          </a:p>
          <a:p>
            <a:r>
              <a:rPr lang="sv-SE" dirty="0"/>
              <a:t>Plats adress</a:t>
            </a:r>
          </a:p>
        </p:txBody>
      </p:sp>
    </p:spTree>
    <p:extLst>
      <p:ext uri="{BB962C8B-B14F-4D97-AF65-F5344CB8AC3E}">
        <p14:creationId xmlns:p14="http://schemas.microsoft.com/office/powerpoint/2010/main" val="342375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dirty="0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  <a:latin typeface="Aleo" pitchFamily="2" charset="77"/>
              </a:defRPr>
            </a:lvl1pPr>
          </a:lstStyle>
          <a:p>
            <a:fld id="{E57873BF-914B-3E48-8D5E-5F9A0A58AAF7}" type="datetimeFigureOut">
              <a:rPr lang="sv-SE" smtClean="0"/>
              <a:pPr/>
              <a:t>2026-08-27</a:t>
            </a:fld>
            <a:endParaRPr lang="sv-SE" dirty="0">
              <a:latin typeface="Aleo" pitchFamily="2" charset="77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  <a:latin typeface="Aleo" pitchFamily="2" charset="77"/>
              </a:defRPr>
            </a:lvl1pPr>
          </a:lstStyle>
          <a:p>
            <a:endParaRPr lang="sv-SE" dirty="0">
              <a:latin typeface="Aleo" pitchFamily="2" charset="77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  <a:latin typeface="Aleo" pitchFamily="2" charset="77"/>
              </a:defRPr>
            </a:lvl1pPr>
          </a:lstStyle>
          <a:p>
            <a:fld id="{A102D64B-43BF-5747-866C-D0E62F1B7E0F}" type="slidenum">
              <a:rPr lang="sv-SE" smtClean="0"/>
              <a:pPr/>
              <a:t>‹#›</a:t>
            </a:fld>
            <a:endParaRPr lang="sv-SE" dirty="0">
              <a:latin typeface="Aleo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30704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73" r:id="rId4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Aleo" pitchFamily="2" charset="77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Aleo" pitchFamily="2" charset="77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Aleo" pitchFamily="2" charset="77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Aleo" pitchFamily="2" charset="77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Aleo" pitchFamily="2" charset="77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Aleo" pitchFamily="2" charset="77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834D4CA-44C9-7340-0200-B6333A2B7F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091F4A24-4FDC-6EAD-6C8C-9B0064610C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D312EDDA-86B1-F4C2-B0A1-7E6CD1F1C1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0504543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Egen 1">
      <a:dk1>
        <a:srgbClr val="000000"/>
      </a:dk1>
      <a:lt1>
        <a:srgbClr val="FFFFFF"/>
      </a:lt1>
      <a:dk2>
        <a:srgbClr val="1A3328"/>
      </a:dk2>
      <a:lt2>
        <a:srgbClr val="A5B76C"/>
      </a:lt2>
      <a:accent1>
        <a:srgbClr val="F5D5BA"/>
      </a:accent1>
      <a:accent2>
        <a:srgbClr val="DD8065"/>
      </a:accent2>
      <a:accent3>
        <a:srgbClr val="D9AF3C"/>
      </a:accent3>
      <a:accent4>
        <a:srgbClr val="306EC6"/>
      </a:accent4>
      <a:accent5>
        <a:srgbClr val="651456"/>
      </a:accent5>
      <a:accent6>
        <a:srgbClr val="E1A1B8"/>
      </a:accent6>
      <a:hlink>
        <a:srgbClr val="F49100"/>
      </a:hlink>
      <a:folHlink>
        <a:srgbClr val="85DFD0"/>
      </a:folHlink>
    </a:clrScheme>
    <a:fontScheme name="Office-t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MD_mall_A4_ppt" id="{B1D791F7-8F9C-5641-8DB2-55EC189DFA2B}" vid="{2B90341E-832B-204F-81D8-728DAD258E71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eskrivning_x0020_av_x0020_aktiviteter xmlns="31f54d1e-dd0f-40b6-b7e8-8d746e5d16ee"/>
    <TaxCatchAll xmlns="38b62847-29f1-4595-b393-4ddcbe29b49c" xsi:nil="true"/>
    <lcf76f155ced4ddcb4097134ff3c332f xmlns="31f54d1e-dd0f-40b6-b7e8-8d746e5d16e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820E6FF356CAE4E9593EAE2961300E1" ma:contentTypeVersion="10" ma:contentTypeDescription="Skapa ett nytt dokument." ma:contentTypeScope="" ma:versionID="1cc06c496d37c4f836e5644f78cf5108">
  <xsd:schema xmlns:xsd="http://www.w3.org/2001/XMLSchema" xmlns:xs="http://www.w3.org/2001/XMLSchema" xmlns:p="http://schemas.microsoft.com/office/2006/metadata/properties" xmlns:ns2="31f54d1e-dd0f-40b6-b7e8-8d746e5d16ee" xmlns:ns3="38b62847-29f1-4595-b393-4ddcbe29b49c" targetNamespace="http://schemas.microsoft.com/office/2006/metadata/properties" ma:root="true" ma:fieldsID="68fff886ad42d5575cedbb5361023edb" ns2:_="" ns3:_="">
    <xsd:import namespace="31f54d1e-dd0f-40b6-b7e8-8d746e5d16ee"/>
    <xsd:import namespace="38b62847-29f1-4595-b393-4ddcbe29b4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Beskrivning_x0020_av_x0020_aktiviteter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f54d1e-dd0f-40b6-b7e8-8d746e5d16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eringar" ma:readOnly="false" ma:fieldId="{5cf76f15-5ced-4ddc-b409-7134ff3c332f}" ma:taxonomyMulti="true" ma:sspId="416e829d-f284-4ff7-8186-3ac0651d97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Beskrivning_x0020_av_x0020_aktiviteter" ma:index="17" ma:displayName="Beskrivning av aktiviteter" ma:format="Dropdown" ma:internalName="Beskrivning_x0020_av_x0020_aktiviteter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b62847-29f1-4595-b393-4ddcbe29b49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7ec9961-f890-454c-ba4d-4c7a9f1ab166}" ma:internalName="TaxCatchAll" ma:showField="CatchAllData" ma:web="38b62847-29f1-4595-b393-4ddcbe29b4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9E1AF7-3F86-4733-9EF4-0E439AD0A5E7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purl.org/dc/dcmitype/"/>
    <ds:schemaRef ds:uri="http://purl.org/dc/elements/1.1/"/>
    <ds:schemaRef ds:uri="http://schemas.microsoft.com/office/infopath/2007/PartnerControls"/>
    <ds:schemaRef ds:uri="38b62847-29f1-4595-b393-4ddcbe29b49c"/>
    <ds:schemaRef ds:uri="31f54d1e-dd0f-40b6-b7e8-8d746e5d16e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D391775-A415-4A36-9D62-A16F6A1A80B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BCA1AA-D315-41A2-94AE-62AE5C3265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1f54d1e-dd0f-40b6-b7e8-8d746e5d16ee"/>
    <ds:schemaRef ds:uri="38b62847-29f1-4595-b393-4ddcbe29b49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Words>0</Words>
  <Application>Microsoft Office PowerPoint</Application>
  <PresentationFormat>Anpassad</PresentationFormat>
  <Paragraphs>0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Aleo</vt:lpstr>
      <vt:lpstr>Aptos</vt:lpstr>
      <vt:lpstr>Arial</vt:lpstr>
      <vt:lpstr>Office-tema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 Lindroos</dc:creator>
  <cp:lastModifiedBy>Elin Backlund</cp:lastModifiedBy>
  <cp:revision>8</cp:revision>
  <cp:lastPrinted>2026-08-27T09:51:49Z</cp:lastPrinted>
  <dcterms:created xsi:type="dcterms:W3CDTF">2026-08-18T12:09:51Z</dcterms:created>
  <dcterms:modified xsi:type="dcterms:W3CDTF">2026-08-27T09:52:07Z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0x010100B820E6FF356CAE4E9593EAE2961300E1</vt:lpwstr>
  </property>
  <property fmtid="{D5CDD505-2E9C-101B-9397-08002B2CF9AE}" pid="3" name="MSIP_Label_680afd86-dcf7-4483-b9eb-5af1dcd104e1_Enabled">
    <vt:lpwstr>true</vt:lpwstr>
  </property>
  <property fmtid="{D5CDD505-2E9C-101B-9397-08002B2CF9AE}" pid="4" name="MSIP_Label_680afd86-dcf7-4483-b9eb-5af1dcd104e1_SetDate">
    <vt:lpwstr>2026-08-27T09:49:20Z</vt:lpwstr>
  </property>
  <property fmtid="{D5CDD505-2E9C-101B-9397-08002B2CF9AE}" pid="5" name="MSIP_Label_680afd86-dcf7-4483-b9eb-5af1dcd104e1_Method">
    <vt:lpwstr>Standard</vt:lpwstr>
  </property>
  <property fmtid="{D5CDD505-2E9C-101B-9397-08002B2CF9AE}" pid="6" name="MSIP_Label_680afd86-dcf7-4483-b9eb-5af1dcd104e1_Name">
    <vt:lpwstr>K2 Intern</vt:lpwstr>
  </property>
  <property fmtid="{D5CDD505-2E9C-101B-9397-08002B2CF9AE}" pid="7" name="MSIP_Label_680afd86-dcf7-4483-b9eb-5af1dcd104e1_SiteId">
    <vt:lpwstr>5a9809cf-0bcb-413a-838a-09ecc40cc9e8</vt:lpwstr>
  </property>
  <property fmtid="{D5CDD505-2E9C-101B-9397-08002B2CF9AE}" pid="8" name="MSIP_Label_680afd86-dcf7-4483-b9eb-5af1dcd104e1_ActionId">
    <vt:lpwstr>496f4574-3c50-44b8-b7ff-af7bf9aa8c68</vt:lpwstr>
  </property>
  <property fmtid="{D5CDD505-2E9C-101B-9397-08002B2CF9AE}" pid="9" name="MSIP_Label_680afd86-dcf7-4483-b9eb-5af1dcd104e1_ContentBits">
    <vt:lpwstr>0</vt:lpwstr>
  </property>
  <property fmtid="{D5CDD505-2E9C-101B-9397-08002B2CF9AE}" pid="10" name="MSIP_Label_680afd86-dcf7-4483-b9eb-5af1dcd104e1_Tag">
    <vt:lpwstr>10, 3, 0, 1</vt:lpwstr>
  </property>
  <property fmtid="{D5CDD505-2E9C-101B-9397-08002B2CF9AE}" pid="11" name="MediaServiceImageTags">
    <vt:lpwstr/>
  </property>
</Properties>
</file>