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4"/>
  </p:sldMasterIdLst>
  <p:notesMasterIdLst>
    <p:notesMasterId r:id="rId7"/>
  </p:notesMasterIdLst>
  <p:sldIdLst>
    <p:sldId id="266" r:id="rId5"/>
    <p:sldId id="264" r:id="rId6"/>
  </p:sldIdLst>
  <p:sldSz cx="532765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182504-9F8B-4940-AEC2-F89C76DF7E38}" v="2" dt="2026-08-27T10:01:20.5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16" autoAdjust="0"/>
    <p:restoredTop sz="94658"/>
  </p:normalViewPr>
  <p:slideViewPr>
    <p:cSldViewPr snapToGrid="0">
      <p:cViewPr varScale="1">
        <p:scale>
          <a:sx n="104" d="100"/>
          <a:sy n="104" d="100"/>
        </p:scale>
        <p:origin x="3547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n Backlund" userId="fb6e2752-b31b-47d8-9c26-3b93e690d183" providerId="ADAL" clId="{CB3152BD-4F4D-4081-95BF-F802BE8B6972}"/>
    <pc:docChg chg="delSld modSld">
      <pc:chgData name="Elin Backlund" userId="fb6e2752-b31b-47d8-9c26-3b93e690d183" providerId="ADAL" clId="{CB3152BD-4F4D-4081-95BF-F802BE8B6972}" dt="2026-08-27T10:01:21.527" v="9" actId="20577"/>
      <pc:docMkLst>
        <pc:docMk/>
      </pc:docMkLst>
      <pc:sldChg chg="del">
        <pc:chgData name="Elin Backlund" userId="fb6e2752-b31b-47d8-9c26-3b93e690d183" providerId="ADAL" clId="{CB3152BD-4F4D-4081-95BF-F802BE8B6972}" dt="2026-08-27T09:59:37.437" v="0" actId="47"/>
        <pc:sldMkLst>
          <pc:docMk/>
          <pc:sldMk cId="4011045323" sldId="258"/>
        </pc:sldMkLst>
      </pc:sldChg>
      <pc:sldChg chg="modSp del mod">
        <pc:chgData name="Elin Backlund" userId="fb6e2752-b31b-47d8-9c26-3b93e690d183" providerId="ADAL" clId="{CB3152BD-4F4D-4081-95BF-F802BE8B6972}" dt="2026-08-27T09:59:55.951" v="4" actId="47"/>
        <pc:sldMkLst>
          <pc:docMk/>
          <pc:sldMk cId="2481679079" sldId="260"/>
        </pc:sldMkLst>
        <pc:spChg chg="mod">
          <ac:chgData name="Elin Backlund" userId="fb6e2752-b31b-47d8-9c26-3b93e690d183" providerId="ADAL" clId="{CB3152BD-4F4D-4081-95BF-F802BE8B6972}" dt="2026-08-27T09:59:52.901" v="3" actId="20577"/>
          <ac:spMkLst>
            <pc:docMk/>
            <pc:sldMk cId="2481679079" sldId="260"/>
            <ac:spMk id="3" creationId="{B28C4F97-2405-AEB8-BAED-F8AE05E8280B}"/>
          </ac:spMkLst>
        </pc:spChg>
      </pc:sldChg>
      <pc:sldChg chg="del">
        <pc:chgData name="Elin Backlund" userId="fb6e2752-b31b-47d8-9c26-3b93e690d183" providerId="ADAL" clId="{CB3152BD-4F4D-4081-95BF-F802BE8B6972}" dt="2026-08-27T09:59:45.666" v="2" actId="47"/>
        <pc:sldMkLst>
          <pc:docMk/>
          <pc:sldMk cId="2460776601" sldId="263"/>
        </pc:sldMkLst>
      </pc:sldChg>
      <pc:sldChg chg="modSp mod">
        <pc:chgData name="Elin Backlund" userId="fb6e2752-b31b-47d8-9c26-3b93e690d183" providerId="ADAL" clId="{CB3152BD-4F4D-4081-95BF-F802BE8B6972}" dt="2026-08-27T10:01:21.527" v="9" actId="20577"/>
        <pc:sldMkLst>
          <pc:docMk/>
          <pc:sldMk cId="1813560218" sldId="264"/>
        </pc:sldMkLst>
        <pc:spChg chg="mod">
          <ac:chgData name="Elin Backlund" userId="fb6e2752-b31b-47d8-9c26-3b93e690d183" providerId="ADAL" clId="{CB3152BD-4F4D-4081-95BF-F802BE8B6972}" dt="2026-08-27T10:01:21.527" v="9" actId="20577"/>
          <ac:spMkLst>
            <pc:docMk/>
            <pc:sldMk cId="1813560218" sldId="264"/>
            <ac:spMk id="4" creationId="{BAD1F5BB-B543-DE51-CABB-648DCFCFCFB3}"/>
          </ac:spMkLst>
        </pc:spChg>
      </pc:sldChg>
      <pc:sldChg chg="del">
        <pc:chgData name="Elin Backlund" userId="fb6e2752-b31b-47d8-9c26-3b93e690d183" providerId="ADAL" clId="{CB3152BD-4F4D-4081-95BF-F802BE8B6972}" dt="2026-08-27T09:59:42.704" v="1" actId="47"/>
        <pc:sldMkLst>
          <pc:docMk/>
          <pc:sldMk cId="3192731936" sldId="265"/>
        </pc:sldMkLst>
      </pc:sldChg>
      <pc:sldChg chg="modSp mod">
        <pc:chgData name="Elin Backlund" userId="fb6e2752-b31b-47d8-9c26-3b93e690d183" providerId="ADAL" clId="{CB3152BD-4F4D-4081-95BF-F802BE8B6972}" dt="2026-08-27T10:01:14.454" v="7" actId="20577"/>
        <pc:sldMkLst>
          <pc:docMk/>
          <pc:sldMk cId="994665022" sldId="266"/>
        </pc:sldMkLst>
        <pc:spChg chg="mod">
          <ac:chgData name="Elin Backlund" userId="fb6e2752-b31b-47d8-9c26-3b93e690d183" providerId="ADAL" clId="{CB3152BD-4F4D-4081-95BF-F802BE8B6972}" dt="2026-08-27T10:01:14.454" v="7" actId="20577"/>
          <ac:spMkLst>
            <pc:docMk/>
            <pc:sldMk cId="994665022" sldId="266"/>
            <ac:spMk id="3" creationId="{739805F0-B18C-4121-1441-03DDF89E5D52}"/>
          </ac:spMkLst>
        </pc:spChg>
      </pc:sldChg>
      <pc:sldMasterChg chg="delSldLayout">
        <pc:chgData name="Elin Backlund" userId="fb6e2752-b31b-47d8-9c26-3b93e690d183" providerId="ADAL" clId="{CB3152BD-4F4D-4081-95BF-F802BE8B6972}" dt="2026-08-27T09:59:55.951" v="4" actId="47"/>
        <pc:sldMasterMkLst>
          <pc:docMk/>
          <pc:sldMasterMk cId="4208314700" sldId="2147483687"/>
        </pc:sldMasterMkLst>
        <pc:sldLayoutChg chg="del">
          <pc:chgData name="Elin Backlund" userId="fb6e2752-b31b-47d8-9c26-3b93e690d183" providerId="ADAL" clId="{CB3152BD-4F4D-4081-95BF-F802BE8B6972}" dt="2026-08-27T09:59:55.951" v="4" actId="47"/>
          <pc:sldLayoutMkLst>
            <pc:docMk/>
            <pc:sldMasterMk cId="4208314700" sldId="2147483687"/>
            <pc:sldLayoutMk cId="2378279799" sldId="2147483699"/>
          </pc:sldLayoutMkLst>
        </pc:sldLayoutChg>
        <pc:sldLayoutChg chg="del">
          <pc:chgData name="Elin Backlund" userId="fb6e2752-b31b-47d8-9c26-3b93e690d183" providerId="ADAL" clId="{CB3152BD-4F4D-4081-95BF-F802BE8B6972}" dt="2026-08-27T09:59:45.666" v="2" actId="47"/>
          <pc:sldLayoutMkLst>
            <pc:docMk/>
            <pc:sldMasterMk cId="4208314700" sldId="2147483687"/>
            <pc:sldLayoutMk cId="199538810" sldId="214748370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45448-CEC7-2E47-8F97-F32E3FEE4F28}" type="datetimeFigureOut">
              <a:rPr lang="sv-SE" smtClean="0"/>
              <a:t>2026-08-27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2341563" y="1143000"/>
            <a:ext cx="2174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DF6B1-2C48-8B4B-A9FE-CB2EC118B6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98715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1pPr>
    <a:lvl2pPr marL="322783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2pPr>
    <a:lvl3pPr marL="645566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3pPr>
    <a:lvl4pPr marL="968350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4pPr>
    <a:lvl5pPr marL="1291133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5pPr>
    <a:lvl6pPr marL="1613916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6pPr>
    <a:lvl7pPr marL="1936699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7pPr>
    <a:lvl8pPr marL="2259482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8pPr>
    <a:lvl9pPr marL="2582266" algn="l" defTabSz="645566" rtl="0" eaLnBrk="1" latinLnBrk="0" hangingPunct="1">
      <a:defRPr sz="84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ubrik_utfall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23453E5A-7FD8-D842-B9AF-E728197B98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</a:extLst>
          </a:blip>
          <a:srcRect l="52" t="2791" r="-52" b="2791"/>
          <a:stretch>
            <a:fillRect/>
          </a:stretch>
        </p:blipFill>
        <p:spPr>
          <a:xfrm>
            <a:off x="0" y="0"/>
            <a:ext cx="5330437" cy="7559675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F1952CC0-84B0-D8D0-754F-8FF16B97E005}"/>
              </a:ext>
            </a:extLst>
          </p:cNvPr>
          <p:cNvSpPr/>
          <p:nvPr userDrawn="1"/>
        </p:nvSpPr>
        <p:spPr>
          <a:xfrm>
            <a:off x="380494" y="381808"/>
            <a:ext cx="4566753" cy="6745283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896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99574" y="1629792"/>
            <a:ext cx="4528503" cy="713876"/>
          </a:xfrm>
        </p:spPr>
        <p:txBody>
          <a:bodyPr anchor="t"/>
          <a:lstStyle>
            <a:lvl1pPr algn="ctr">
              <a:defRPr sz="3495">
                <a:solidFill>
                  <a:schemeClr val="tx2"/>
                </a:solidFill>
              </a:defRPr>
            </a:lvl1pPr>
          </a:lstStyle>
          <a:p>
            <a:r>
              <a:rPr lang="sv-SE" dirty="0"/>
              <a:t>Rubrik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5957" y="2440567"/>
            <a:ext cx="3995737" cy="3390236"/>
          </a:xfrm>
        </p:spPr>
        <p:txBody>
          <a:bodyPr/>
          <a:lstStyle>
            <a:lvl1pPr marL="0" marR="0" indent="0" algn="ctr" defTabSz="53270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50">
                <a:solidFill>
                  <a:schemeClr val="tx2"/>
                </a:solidFill>
              </a:defRPr>
            </a:lvl1pPr>
            <a:lvl2pPr marL="266353" indent="0" algn="ctr">
              <a:buNone/>
              <a:defRPr sz="1165"/>
            </a:lvl2pPr>
            <a:lvl3pPr marL="532707" indent="0" algn="ctr">
              <a:buNone/>
              <a:defRPr sz="1049"/>
            </a:lvl3pPr>
            <a:lvl4pPr marL="799061" indent="0" algn="ctr">
              <a:buNone/>
              <a:defRPr sz="932"/>
            </a:lvl4pPr>
            <a:lvl5pPr marL="1065414" indent="0" algn="ctr">
              <a:buNone/>
              <a:defRPr sz="932"/>
            </a:lvl5pPr>
            <a:lvl6pPr marL="1331767" indent="0" algn="ctr">
              <a:buNone/>
              <a:defRPr sz="932"/>
            </a:lvl6pPr>
            <a:lvl7pPr marL="1598121" indent="0" algn="ctr">
              <a:buNone/>
              <a:defRPr sz="932"/>
            </a:lvl7pPr>
            <a:lvl8pPr marL="1864475" indent="0" algn="ctr">
              <a:buNone/>
              <a:defRPr sz="932"/>
            </a:lvl8pPr>
            <a:lvl9pPr marL="2130828" indent="0" algn="ctr">
              <a:buNone/>
              <a:defRPr sz="932"/>
            </a:lvl9pPr>
          </a:lstStyle>
          <a:p>
            <a:r>
              <a:rPr lang="sv-SE" dirty="0"/>
              <a:t>Beskrivande text om aktiviteten.</a:t>
            </a:r>
          </a:p>
          <a:p>
            <a:r>
              <a:rPr lang="sv-SE" dirty="0"/>
              <a:t>Dag, datum kl. XX</a:t>
            </a:r>
          </a:p>
          <a:p>
            <a:r>
              <a:rPr lang="sv-SE" dirty="0"/>
              <a:t>Plats adress</a:t>
            </a:r>
          </a:p>
        </p:txBody>
      </p:sp>
      <p:pic>
        <p:nvPicPr>
          <p:cNvPr id="11" name="Bild 10">
            <a:extLst>
              <a:ext uri="{FF2B5EF4-FFF2-40B4-BE49-F238E27FC236}">
                <a16:creationId xmlns:a16="http://schemas.microsoft.com/office/drawing/2014/main" id="{2BEB477C-F41E-44ED-B0A0-36A1F762A99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36702" y="-96900"/>
            <a:ext cx="1254338" cy="1463990"/>
          </a:xfrm>
          <a:prstGeom prst="rect">
            <a:avLst/>
          </a:prstGeom>
        </p:spPr>
      </p:pic>
      <p:pic>
        <p:nvPicPr>
          <p:cNvPr id="13" name="Bild 12">
            <a:extLst>
              <a:ext uri="{FF2B5EF4-FFF2-40B4-BE49-F238E27FC236}">
                <a16:creationId xmlns:a16="http://schemas.microsoft.com/office/drawing/2014/main" id="{2B362A62-D89B-762C-8292-3966FB29E09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49113" y="6212612"/>
            <a:ext cx="712581" cy="714914"/>
          </a:xfrm>
          <a:prstGeom prst="rect">
            <a:avLst/>
          </a:prstGeom>
        </p:spPr>
      </p:pic>
      <p:sp>
        <p:nvSpPr>
          <p:cNvPr id="24" name="Platshållare för text 23">
            <a:extLst>
              <a:ext uri="{FF2B5EF4-FFF2-40B4-BE49-F238E27FC236}">
                <a16:creationId xmlns:a16="http://schemas.microsoft.com/office/drawing/2014/main" id="{56E012B0-8A99-7751-4B5C-16AE63E3CA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5955" y="6444434"/>
            <a:ext cx="3190169" cy="312837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775">
                <a:solidFill>
                  <a:schemeClr val="tx2"/>
                </a:solidFill>
              </a:defRPr>
            </a:lvl1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885254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F1952CC0-84B0-D8D0-754F-8FF16B97E005}"/>
              </a:ext>
            </a:extLst>
          </p:cNvPr>
          <p:cNvSpPr/>
          <p:nvPr userDrawn="1"/>
        </p:nvSpPr>
        <p:spPr>
          <a:xfrm>
            <a:off x="202852" y="250116"/>
            <a:ext cx="4921945" cy="707618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896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29725" y="1801865"/>
            <a:ext cx="4528503" cy="713876"/>
          </a:xfrm>
        </p:spPr>
        <p:txBody>
          <a:bodyPr anchor="t"/>
          <a:lstStyle>
            <a:lvl1pPr algn="ctr">
              <a:defRPr sz="3495">
                <a:solidFill>
                  <a:schemeClr val="tx2"/>
                </a:solidFill>
              </a:defRPr>
            </a:lvl1pPr>
          </a:lstStyle>
          <a:p>
            <a:r>
              <a:rPr lang="sv-SE" dirty="0"/>
              <a:t>Rubrik</a:t>
            </a:r>
            <a:endParaRPr lang="en-US" dirty="0"/>
          </a:p>
        </p:txBody>
      </p:sp>
      <p:pic>
        <p:nvPicPr>
          <p:cNvPr id="11" name="Bild 10">
            <a:extLst>
              <a:ext uri="{FF2B5EF4-FFF2-40B4-BE49-F238E27FC236}">
                <a16:creationId xmlns:a16="http://schemas.microsoft.com/office/drawing/2014/main" id="{2BEB477C-F41E-44ED-B0A0-36A1F762A99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t="6619" b="4616"/>
          <a:stretch>
            <a:fillRect/>
          </a:stretch>
        </p:blipFill>
        <p:spPr>
          <a:xfrm>
            <a:off x="2036655" y="250116"/>
            <a:ext cx="1254338" cy="1299515"/>
          </a:xfrm>
          <a:prstGeom prst="rect">
            <a:avLst/>
          </a:prstGeom>
        </p:spPr>
      </p:pic>
      <p:pic>
        <p:nvPicPr>
          <p:cNvPr id="13" name="Bild 12">
            <a:extLst>
              <a:ext uri="{FF2B5EF4-FFF2-40B4-BE49-F238E27FC236}">
                <a16:creationId xmlns:a16="http://schemas.microsoft.com/office/drawing/2014/main" id="{2B362A62-D89B-762C-8292-3966FB29E09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49113" y="6212612"/>
            <a:ext cx="712581" cy="714914"/>
          </a:xfrm>
          <a:prstGeom prst="rect">
            <a:avLst/>
          </a:prstGeom>
        </p:spPr>
      </p:pic>
      <p:sp>
        <p:nvSpPr>
          <p:cNvPr id="24" name="Platshållare för text 23">
            <a:extLst>
              <a:ext uri="{FF2B5EF4-FFF2-40B4-BE49-F238E27FC236}">
                <a16:creationId xmlns:a16="http://schemas.microsoft.com/office/drawing/2014/main" id="{56E012B0-8A99-7751-4B5C-16AE63E3CA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5955" y="6444434"/>
            <a:ext cx="3190169" cy="312837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775">
                <a:solidFill>
                  <a:schemeClr val="tx2"/>
                </a:solidFill>
              </a:defRPr>
            </a:lvl1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pic>
        <p:nvPicPr>
          <p:cNvPr id="27" name="Bild 26">
            <a:extLst>
              <a:ext uri="{FF2B5EF4-FFF2-40B4-BE49-F238E27FC236}">
                <a16:creationId xmlns:a16="http://schemas.microsoft.com/office/drawing/2014/main" id="{CFB9C956-607F-BC32-B083-D98F03AAB41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5986" y="481100"/>
            <a:ext cx="948459" cy="961424"/>
          </a:xfrm>
          <a:prstGeom prst="rect">
            <a:avLst/>
          </a:prstGeom>
        </p:spPr>
      </p:pic>
      <p:pic>
        <p:nvPicPr>
          <p:cNvPr id="30" name="Bild 29">
            <a:extLst>
              <a:ext uri="{FF2B5EF4-FFF2-40B4-BE49-F238E27FC236}">
                <a16:creationId xmlns:a16="http://schemas.microsoft.com/office/drawing/2014/main" id="{0B150E85-4192-6F1E-59A5-6D4F83F79A3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09955" y="5537327"/>
            <a:ext cx="894227" cy="530338"/>
          </a:xfrm>
          <a:prstGeom prst="rect">
            <a:avLst/>
          </a:prstGeom>
        </p:spPr>
      </p:pic>
      <p:sp>
        <p:nvSpPr>
          <p:cNvPr id="32" name="Subtitle 2">
            <a:extLst>
              <a:ext uri="{FF2B5EF4-FFF2-40B4-BE49-F238E27FC236}">
                <a16:creationId xmlns:a16="http://schemas.microsoft.com/office/drawing/2014/main" id="{7F9CA89E-E592-05E9-D0FF-A2C073D64BD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5957" y="2532480"/>
            <a:ext cx="3995737" cy="3390236"/>
          </a:xfrm>
        </p:spPr>
        <p:txBody>
          <a:bodyPr/>
          <a:lstStyle>
            <a:lvl1pPr marL="0" marR="0" indent="0" algn="ctr" defTabSz="53270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50">
                <a:solidFill>
                  <a:schemeClr val="tx2"/>
                </a:solidFill>
              </a:defRPr>
            </a:lvl1pPr>
            <a:lvl2pPr marL="266353" indent="0" algn="ctr">
              <a:buNone/>
              <a:defRPr sz="1165"/>
            </a:lvl2pPr>
            <a:lvl3pPr marL="532707" indent="0" algn="ctr">
              <a:buNone/>
              <a:defRPr sz="1049"/>
            </a:lvl3pPr>
            <a:lvl4pPr marL="799061" indent="0" algn="ctr">
              <a:buNone/>
              <a:defRPr sz="932"/>
            </a:lvl4pPr>
            <a:lvl5pPr marL="1065414" indent="0" algn="ctr">
              <a:buNone/>
              <a:defRPr sz="932"/>
            </a:lvl5pPr>
            <a:lvl6pPr marL="1331767" indent="0" algn="ctr">
              <a:buNone/>
              <a:defRPr sz="932"/>
            </a:lvl6pPr>
            <a:lvl7pPr marL="1598121" indent="0" algn="ctr">
              <a:buNone/>
              <a:defRPr sz="932"/>
            </a:lvl7pPr>
            <a:lvl8pPr marL="1864475" indent="0" algn="ctr">
              <a:buNone/>
              <a:defRPr sz="932"/>
            </a:lvl8pPr>
            <a:lvl9pPr marL="2130828" indent="0" algn="ctr">
              <a:buNone/>
              <a:defRPr sz="932"/>
            </a:lvl9pPr>
          </a:lstStyle>
          <a:p>
            <a:r>
              <a:rPr lang="sv-SE" dirty="0"/>
              <a:t>Beskrivande text om aktiviteten.</a:t>
            </a:r>
          </a:p>
          <a:p>
            <a:r>
              <a:rPr lang="sv-SE" dirty="0"/>
              <a:t>Dag, datum kl. XX</a:t>
            </a:r>
          </a:p>
          <a:p>
            <a:r>
              <a:rPr lang="sv-SE" dirty="0"/>
              <a:t>Plats adress</a:t>
            </a:r>
          </a:p>
        </p:txBody>
      </p:sp>
    </p:spTree>
    <p:extLst>
      <p:ext uri="{BB962C8B-B14F-4D97-AF65-F5344CB8AC3E}">
        <p14:creationId xmlns:p14="http://schemas.microsoft.com/office/powerpoint/2010/main" val="706818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2484"/>
            <a:ext cx="459509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dirty="0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12414"/>
            <a:ext cx="459509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82000"/>
                  </a:schemeClr>
                </a:solidFill>
                <a:latin typeface="Aleo" pitchFamily="2" charset="77"/>
              </a:defRPr>
            </a:lvl1pPr>
          </a:lstStyle>
          <a:p>
            <a:fld id="{E57873BF-914B-3E48-8D5E-5F9A0A58AAF7}" type="datetimeFigureOut">
              <a:rPr lang="sv-SE" smtClean="0"/>
              <a:pPr/>
              <a:t>2026-08-27</a:t>
            </a:fld>
            <a:endParaRPr lang="sv-SE" dirty="0">
              <a:latin typeface="Aleo" pitchFamily="2" charset="77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82000"/>
                  </a:schemeClr>
                </a:solidFill>
                <a:latin typeface="Aleo" pitchFamily="2" charset="77"/>
              </a:defRPr>
            </a:lvl1pPr>
          </a:lstStyle>
          <a:p>
            <a:fld id="{A102D64B-43BF-5747-866C-D0E62F1B7E0F}" type="slidenum">
              <a:rPr lang="sv-SE" smtClean="0"/>
              <a:pPr/>
              <a:t>‹#›</a:t>
            </a:fld>
            <a:endParaRPr lang="sv-SE" dirty="0">
              <a:latin typeface="Aleo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08314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01" r:id="rId2"/>
  </p:sldLayoutIdLst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Aleo" pitchFamily="2" charset="77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Aleo" pitchFamily="2" charset="77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Aleo" pitchFamily="2" charset="77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Aleo" pitchFamily="2" charset="77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Aleo" pitchFamily="2" charset="77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Aleo" pitchFamily="2" charset="77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E764B08-7127-D25E-8478-3B17EFC880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739805F0-B18C-4121-1441-03DDF89E5D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Beskrivande text om aktiviteten.</a:t>
            </a:r>
          </a:p>
          <a:p>
            <a:r>
              <a:rPr lang="sv-SE" dirty="0"/>
              <a:t>Dag, datum kl. XX</a:t>
            </a:r>
          </a:p>
          <a:p>
            <a:r>
              <a:rPr lang="sv-SE" dirty="0"/>
              <a:t>Plats adress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DA862ABF-3CB3-B303-2711-4FA44CC95E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94665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9A4B4EC-6C2E-C3B8-F964-9C1E1F9D57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Rubrik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39C707B2-1604-01C3-F8CF-80C0A5B4E4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Underrubrik 3">
            <a:extLst>
              <a:ext uri="{FF2B5EF4-FFF2-40B4-BE49-F238E27FC236}">
                <a16:creationId xmlns:a16="http://schemas.microsoft.com/office/drawing/2014/main" id="{BAD1F5BB-B543-DE51-CABB-648DCFCFCF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Beskrivande text om aktiviteten.</a:t>
            </a:r>
          </a:p>
          <a:p>
            <a:r>
              <a:rPr lang="sv-SE" dirty="0"/>
              <a:t>Dag, datum kl. XX</a:t>
            </a:r>
          </a:p>
          <a:p>
            <a:r>
              <a:rPr lang="sv-SE" dirty="0"/>
              <a:t>Plats adress</a:t>
            </a:r>
          </a:p>
        </p:txBody>
      </p:sp>
    </p:spTree>
    <p:extLst>
      <p:ext uri="{BB962C8B-B14F-4D97-AF65-F5344CB8AC3E}">
        <p14:creationId xmlns:p14="http://schemas.microsoft.com/office/powerpoint/2010/main" val="1813560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Egen 1">
      <a:dk1>
        <a:srgbClr val="000000"/>
      </a:dk1>
      <a:lt1>
        <a:srgbClr val="FFFFFF"/>
      </a:lt1>
      <a:dk2>
        <a:srgbClr val="1A3328"/>
      </a:dk2>
      <a:lt2>
        <a:srgbClr val="A5B76C"/>
      </a:lt2>
      <a:accent1>
        <a:srgbClr val="F5D5BA"/>
      </a:accent1>
      <a:accent2>
        <a:srgbClr val="DD8065"/>
      </a:accent2>
      <a:accent3>
        <a:srgbClr val="D9AF3C"/>
      </a:accent3>
      <a:accent4>
        <a:srgbClr val="306EC6"/>
      </a:accent4>
      <a:accent5>
        <a:srgbClr val="651456"/>
      </a:accent5>
      <a:accent6>
        <a:srgbClr val="E1A1B8"/>
      </a:accent6>
      <a:hlink>
        <a:srgbClr val="F49100"/>
      </a:hlink>
      <a:folHlink>
        <a:srgbClr val="85DFD0"/>
      </a:folHlink>
    </a:clrScheme>
    <a:fontScheme name="Office-tem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MD_mall_A5_ppt_V2" id="{5EE003C9-60D2-754D-8609-12679A7657CA}" vid="{3A912EB3-4E27-444A-B7DD-0E8D2C3858B9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eskrivning_x0020_av_x0020_aktiviteter xmlns="31f54d1e-dd0f-40b6-b7e8-8d746e5d16ee"/>
    <TaxCatchAll xmlns="38b62847-29f1-4595-b393-4ddcbe29b49c" xsi:nil="true"/>
    <lcf76f155ced4ddcb4097134ff3c332f xmlns="31f54d1e-dd0f-40b6-b7e8-8d746e5d16e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820E6FF356CAE4E9593EAE2961300E1" ma:contentTypeVersion="10" ma:contentTypeDescription="Skapa ett nytt dokument." ma:contentTypeScope="" ma:versionID="1cc06c496d37c4f836e5644f78cf5108">
  <xsd:schema xmlns:xsd="http://www.w3.org/2001/XMLSchema" xmlns:xs="http://www.w3.org/2001/XMLSchema" xmlns:p="http://schemas.microsoft.com/office/2006/metadata/properties" xmlns:ns2="31f54d1e-dd0f-40b6-b7e8-8d746e5d16ee" xmlns:ns3="38b62847-29f1-4595-b393-4ddcbe29b49c" targetNamespace="http://schemas.microsoft.com/office/2006/metadata/properties" ma:root="true" ma:fieldsID="68fff886ad42d5575cedbb5361023edb" ns2:_="" ns3:_="">
    <xsd:import namespace="31f54d1e-dd0f-40b6-b7e8-8d746e5d16ee"/>
    <xsd:import namespace="38b62847-29f1-4595-b393-4ddcbe29b4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Beskrivning_x0020_av_x0020_aktiviteter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f54d1e-dd0f-40b6-b7e8-8d746e5d16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eringar" ma:readOnly="false" ma:fieldId="{5cf76f15-5ced-4ddc-b409-7134ff3c332f}" ma:taxonomyMulti="true" ma:sspId="416e829d-f284-4ff7-8186-3ac0651d97b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Beskrivning_x0020_av_x0020_aktiviteter" ma:index="17" ma:displayName="Beskrivning av aktiviteter" ma:format="Dropdown" ma:internalName="Beskrivning_x0020_av_x0020_aktiviteter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b62847-29f1-4595-b393-4ddcbe29b49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7ec9961-f890-454c-ba4d-4c7a9f1ab166}" ma:internalName="TaxCatchAll" ma:showField="CatchAllData" ma:web="38b62847-29f1-4595-b393-4ddcbe29b49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B54CA86-2D73-439E-B4F8-D82BBF657326}">
  <ds:schemaRefs>
    <ds:schemaRef ds:uri="http://schemas.microsoft.com/office/2006/metadata/properties"/>
    <ds:schemaRef ds:uri="http://schemas.microsoft.com/office/infopath/2007/PartnerControls"/>
    <ds:schemaRef ds:uri="31f54d1e-dd0f-40b6-b7e8-8d746e5d16ee"/>
    <ds:schemaRef ds:uri="38b62847-29f1-4595-b393-4ddcbe29b49c"/>
  </ds:schemaRefs>
</ds:datastoreItem>
</file>

<file path=customXml/itemProps2.xml><?xml version="1.0" encoding="utf-8"?>
<ds:datastoreItem xmlns:ds="http://schemas.openxmlformats.org/officeDocument/2006/customXml" ds:itemID="{BB6DE436-E03C-4934-A5C1-E8C49A026D3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D6264BC-0552-4D6B-B798-A16E48779A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1f54d1e-dd0f-40b6-b7e8-8d746e5d16ee"/>
    <ds:schemaRef ds:uri="38b62847-29f1-4595-b393-4ddcbe29b49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OMD_mall_A5_ppt_V2</Template>
  <TotalTime>1</TotalTime>
  <Words>27</Words>
  <Application>Microsoft Office PowerPoint</Application>
  <PresentationFormat>Anpassad</PresentationFormat>
  <Paragraphs>7</Paragraphs>
  <Slides>2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6" baseType="lpstr">
      <vt:lpstr>Aleo</vt:lpstr>
      <vt:lpstr>Aptos</vt:lpstr>
      <vt:lpstr>Arial</vt:lpstr>
      <vt:lpstr>Office-tema</vt:lpstr>
      <vt:lpstr>PowerPoint-presentation</vt:lpstr>
      <vt:lpstr>Rubrik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Elin Backlund</dc:creator>
  <cp:lastModifiedBy>Elin Backlund</cp:lastModifiedBy>
  <cp:revision>1</cp:revision>
  <dcterms:created xsi:type="dcterms:W3CDTF">2026-08-27T09:58:59Z</dcterms:created>
  <dcterms:modified xsi:type="dcterms:W3CDTF">2026-08-27T10:01:25Z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0x010100B820E6FF356CAE4E9593EAE2961300E1</vt:lpwstr>
  </property>
  <property fmtid="{D5CDD505-2E9C-101B-9397-08002B2CF9AE}" pid="3" name="MSIP_Label_680afd86-dcf7-4483-b9eb-5af1dcd104e1_Enabled">
    <vt:lpwstr>true</vt:lpwstr>
  </property>
  <property fmtid="{D5CDD505-2E9C-101B-9397-08002B2CF9AE}" pid="4" name="MSIP_Label_680afd86-dcf7-4483-b9eb-5af1dcd104e1_SetDate">
    <vt:lpwstr>2026-08-27T09:59:33Z</vt:lpwstr>
  </property>
  <property fmtid="{D5CDD505-2E9C-101B-9397-08002B2CF9AE}" pid="5" name="MSIP_Label_680afd86-dcf7-4483-b9eb-5af1dcd104e1_Method">
    <vt:lpwstr>Standard</vt:lpwstr>
  </property>
  <property fmtid="{D5CDD505-2E9C-101B-9397-08002B2CF9AE}" pid="6" name="MSIP_Label_680afd86-dcf7-4483-b9eb-5af1dcd104e1_Name">
    <vt:lpwstr>K2 Intern</vt:lpwstr>
  </property>
  <property fmtid="{D5CDD505-2E9C-101B-9397-08002B2CF9AE}" pid="7" name="MSIP_Label_680afd86-dcf7-4483-b9eb-5af1dcd104e1_SiteId">
    <vt:lpwstr>5a9809cf-0bcb-413a-838a-09ecc40cc9e8</vt:lpwstr>
  </property>
  <property fmtid="{D5CDD505-2E9C-101B-9397-08002B2CF9AE}" pid="8" name="MSIP_Label_680afd86-dcf7-4483-b9eb-5af1dcd104e1_ActionId">
    <vt:lpwstr>05bc79a5-314c-4bc8-a2db-b936e9c6b9c9</vt:lpwstr>
  </property>
  <property fmtid="{D5CDD505-2E9C-101B-9397-08002B2CF9AE}" pid="9" name="MSIP_Label_680afd86-dcf7-4483-b9eb-5af1dcd104e1_ContentBits">
    <vt:lpwstr>0</vt:lpwstr>
  </property>
  <property fmtid="{D5CDD505-2E9C-101B-9397-08002B2CF9AE}" pid="10" name="MSIP_Label_680afd86-dcf7-4483-b9eb-5af1dcd104e1_Tag">
    <vt:lpwstr>10, 3, 0, 1</vt:lpwstr>
  </property>
</Properties>
</file>